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13716000" cx="2438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hOUPP5CXRQHrUxqr807S7tN4N0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idx="1" type="body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  <a:defRPr sz="2940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1" name="Google Shape;11;p9"/>
          <p:cNvSpPr txBox="1"/>
          <p:nvPr>
            <p:ph type="title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9"/>
          <p:cNvSpPr txBox="1"/>
          <p:nvPr>
            <p:ph idx="2" type="body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2" type="body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0"/>
              <a:buFont typeface="Arial"/>
              <a:buNone/>
              <a:defRPr sz="2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0"/>
              <a:buFont typeface="Arial"/>
              <a:buNone/>
              <a:defRPr sz="2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0"/>
              <a:buFont typeface="Arial"/>
              <a:buNone/>
              <a:defRPr sz="2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0"/>
              <a:buFont typeface="Arial"/>
              <a:buNone/>
              <a:defRPr sz="2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0"/>
              <a:buFont typeface="Arial"/>
              <a:buNone/>
              <a:defRPr sz="22400"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2" type="body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/>
          <p:nvPr>
            <p:ph idx="2" type="pic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3"/>
          <p:cNvSpPr/>
          <p:nvPr>
            <p:ph idx="3" type="pic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3"/>
          <p:cNvSpPr/>
          <p:nvPr>
            <p:ph idx="4" type="pic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/>
          <p:nvPr>
            <p:ph idx="2" type="pic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" type="body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2" type="body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1"/>
          <p:cNvSpPr txBox="1"/>
          <p:nvPr>
            <p:ph type="title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ial"/>
              <a:buNone/>
              <a:defRPr sz="12800">
                <a:solidFill>
                  <a:srgbClr val="FFFFFF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body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3" type="body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0"/>
              <a:buFont typeface="Arial"/>
              <a:buNone/>
              <a:defRPr sz="294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12"/>
          <p:cNvSpPr/>
          <p:nvPr>
            <p:ph idx="2" type="pic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4"/>
          <p:cNvSpPr/>
          <p:nvPr>
            <p:ph idx="2" type="pic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3" type="body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Small">
  <p:cSld name="Title, Bullets &amp; Live Video Small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body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2" type="body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Large">
  <p:cSld name="Title, Bullets &amp; Live Video Larg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  <a:defRPr sz="4224"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47700" lvl="0" marL="457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477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477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47700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47700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47700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47700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47700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4770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idx="4294967295" type="ctrTitle"/>
          </p:nvPr>
        </p:nvSpPr>
        <p:spPr>
          <a:xfrm>
            <a:off x="1219200" y="126332"/>
            <a:ext cx="219456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32"/>
              <a:buFont typeface="Arial"/>
              <a:buNone/>
            </a:pPr>
            <a:r>
              <a:rPr b="0" i="0" lang="en-US" sz="120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cases -Sprint 1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32"/>
              <a:buFont typeface="Arial"/>
              <a:buNone/>
            </a:pPr>
            <a:r>
              <a:rPr b="0" i="0" lang="en-US" sz="120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4- Whisk and Drizzle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idx="4294967295" type="subTitle"/>
          </p:nvPr>
        </p:nvSpPr>
        <p:spPr>
          <a:xfrm>
            <a:off x="586026" y="4542414"/>
            <a:ext cx="22368789" cy="522669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84"/>
              <a:buFont typeface="Arial"/>
              <a:buNone/>
            </a:pPr>
            <a:r>
              <a:rPr b="0" i="0" lang="en-US" sz="428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is an overview of the testing: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84"/>
              <a:buFont typeface="Arial"/>
              <a:buNone/>
            </a:pPr>
            <a:r>
              <a:rPr b="0" i="0" lang="en-US" sz="428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4284"/>
              <a:t>We</a:t>
            </a:r>
            <a:r>
              <a:rPr b="0" i="0" lang="en-US" sz="428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tested five key features of the application, including sign-up, login, reset password, update user details , admin login(with dash board feature) add products, delete products, and add products to the feature part inn home page. These features are functioning as expected. 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6028385" y="10134923"/>
            <a:ext cx="7200752" cy="343973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</a:pPr>
            <a:r>
              <a:rPr b="0" i="0" lang="en-US" sz="42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Testers: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</a:pPr>
            <a:r>
              <a:rPr b="0" i="0" lang="en-US" sz="42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Sivasankaran Kaleeswaran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4224"/>
              <a:buFont typeface="Arial"/>
              <a:buNone/>
            </a:pPr>
            <a:r>
              <a:rPr b="0" i="0" lang="en-US" sz="42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Mudra Koradia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10852737" y="639394"/>
            <a:ext cx="5032723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1: Sign up 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432" y="2835724"/>
            <a:ext cx="17855389" cy="736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11239931" y="528659"/>
            <a:ext cx="4885929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Test case 2: sign in</a:t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424" y="2240474"/>
            <a:ext cx="19104221" cy="92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/>
        </p:nvSpPr>
        <p:spPr>
          <a:xfrm>
            <a:off x="10146639" y="1265325"/>
            <a:ext cx="6968605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3: Password Reset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218" y="3298678"/>
            <a:ext cx="15741617" cy="895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6124903" y="1111376"/>
            <a:ext cx="11636199" cy="71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4: Admin Login (with dashboard feature)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804" y="3798692"/>
            <a:ext cx="16108391" cy="611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/>
        </p:nvSpPr>
        <p:spPr>
          <a:xfrm>
            <a:off x="11344147" y="1277630"/>
            <a:ext cx="6357510" cy="71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5: Create Product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830" y="4317186"/>
            <a:ext cx="8217322" cy="57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4463244"/>
            <a:ext cx="10389134" cy="564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8704856" y="1319194"/>
            <a:ext cx="6612388" cy="71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6: Feature Product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704" y="4389202"/>
            <a:ext cx="9849356" cy="352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8431" y="3519206"/>
            <a:ext cx="10560593" cy="526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